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60" r:id="rId5"/>
    <p:sldId id="264" r:id="rId6"/>
    <p:sldId id="263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7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27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50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78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10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1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9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46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49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5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1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19A75-36DE-41B6-878D-CC89D6E136BC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C7F64-9F47-4C77-93B6-3CB0F04BE3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50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rechtsvergelijking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Om je </a:t>
            </a:r>
            <a:r>
              <a:rPr lang="en-US" dirty="0" err="1" smtClean="0"/>
              <a:t>boek</a:t>
            </a:r>
            <a:r>
              <a:rPr lang="en-US" dirty="0" smtClean="0"/>
              <a:t> </a:t>
            </a:r>
            <a:r>
              <a:rPr lang="en-US" dirty="0" err="1" smtClean="0"/>
              <a:t>dikker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en-US" dirty="0" smtClean="0"/>
          </a:p>
          <a:p>
            <a:r>
              <a:rPr lang="en-US" dirty="0" err="1" smtClean="0"/>
              <a:t>Omdat</a:t>
            </a:r>
            <a:r>
              <a:rPr lang="en-US" dirty="0" smtClean="0"/>
              <a:t> het </a:t>
            </a:r>
            <a:r>
              <a:rPr lang="en-US" dirty="0" err="1" smtClean="0"/>
              <a:t>automatisch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, </a:t>
            </a:r>
            <a:r>
              <a:rPr lang="en-US" dirty="0" err="1" smtClean="0"/>
              <a:t>wanneer</a:t>
            </a:r>
            <a:r>
              <a:rPr lang="en-US" dirty="0" smtClean="0"/>
              <a:t> je </a:t>
            </a:r>
            <a:r>
              <a:rPr lang="en-US" dirty="0" err="1" smtClean="0"/>
              <a:t>een</a:t>
            </a:r>
            <a:r>
              <a:rPr lang="en-US" dirty="0" smtClean="0"/>
              <a:t> ‘boom’ </a:t>
            </a:r>
            <a:r>
              <a:rPr lang="en-US" dirty="0" err="1" smtClean="0"/>
              <a:t>opzet</a:t>
            </a:r>
            <a:endParaRPr lang="en-US" dirty="0" smtClean="0"/>
          </a:p>
          <a:p>
            <a:r>
              <a:rPr lang="en-US" dirty="0" err="1" smtClean="0"/>
              <a:t>Omdat</a:t>
            </a:r>
            <a:r>
              <a:rPr lang="en-US" dirty="0" smtClean="0"/>
              <a:t> </a:t>
            </a:r>
            <a:r>
              <a:rPr lang="en-US" dirty="0" err="1" smtClean="0"/>
              <a:t>sommige</a:t>
            </a:r>
            <a:r>
              <a:rPr lang="en-US" dirty="0" smtClean="0"/>
              <a:t> </a:t>
            </a:r>
            <a:r>
              <a:rPr lang="en-US" dirty="0" err="1" smtClean="0"/>
              <a:t>rechtsfiguren</a:t>
            </a:r>
            <a:r>
              <a:rPr lang="en-US" dirty="0" smtClean="0"/>
              <a:t> </a:t>
            </a:r>
            <a:r>
              <a:rPr lang="en-US" dirty="0" err="1" smtClean="0"/>
              <a:t>ontleend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rechtsstelsel</a:t>
            </a:r>
            <a:endParaRPr lang="en-US" dirty="0" smtClean="0"/>
          </a:p>
          <a:p>
            <a:r>
              <a:rPr lang="en-US" dirty="0" err="1" smtClean="0"/>
              <a:t>Omdat</a:t>
            </a:r>
            <a:r>
              <a:rPr lang="en-US" dirty="0" smtClean="0"/>
              <a:t> je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 </a:t>
            </a:r>
            <a:r>
              <a:rPr lang="en-US" dirty="0" err="1" smtClean="0"/>
              <a:t>onderzoeksvraag</a:t>
            </a:r>
            <a:r>
              <a:rPr lang="en-US" dirty="0" smtClean="0"/>
              <a:t>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bedenken</a:t>
            </a:r>
            <a:endParaRPr lang="en-US" dirty="0" smtClean="0"/>
          </a:p>
          <a:p>
            <a:r>
              <a:rPr lang="en-US" dirty="0" smtClean="0"/>
              <a:t>Om </a:t>
            </a:r>
            <a:r>
              <a:rPr lang="en-US" dirty="0" err="1" smtClean="0"/>
              <a:t>munitie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vergaren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je </a:t>
            </a:r>
            <a:r>
              <a:rPr lang="en-US" dirty="0" err="1" smtClean="0"/>
              <a:t>stellingen</a:t>
            </a:r>
            <a:endParaRPr lang="en-US" dirty="0" smtClean="0"/>
          </a:p>
          <a:p>
            <a:r>
              <a:rPr lang="en-US" dirty="0" smtClean="0"/>
              <a:t>Om je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begrijpen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712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studeren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geschiedenis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97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Nederland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nauwelijks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C:\Users\ilo\Desktop\FVv9qv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8999"/>
            <a:ext cx="5472608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5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uitzondering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Heel </a:t>
            </a:r>
            <a:r>
              <a:rPr lang="en-US" dirty="0" err="1" smtClean="0"/>
              <a:t>zelden</a:t>
            </a:r>
            <a:r>
              <a:rPr lang="en-US" dirty="0" smtClean="0"/>
              <a:t> </a:t>
            </a:r>
            <a:r>
              <a:rPr lang="en-US" dirty="0" err="1" smtClean="0"/>
              <a:t>Duitse</a:t>
            </a:r>
            <a:r>
              <a:rPr lang="en-US" dirty="0" smtClean="0"/>
              <a:t> </a:t>
            </a:r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gelezen</a:t>
            </a:r>
            <a:r>
              <a:rPr lang="en-US" dirty="0" smtClean="0"/>
              <a:t> over </a:t>
            </a:r>
            <a:r>
              <a:rPr lang="en-US" dirty="0" err="1" smtClean="0"/>
              <a:t>Nederlands</a:t>
            </a:r>
            <a:r>
              <a:rPr lang="en-US" dirty="0" smtClean="0"/>
              <a:t> </a:t>
            </a:r>
            <a:r>
              <a:rPr lang="en-US" dirty="0" err="1" smtClean="0"/>
              <a:t>recht</a:t>
            </a:r>
            <a:r>
              <a:rPr lang="en-US" dirty="0" smtClean="0"/>
              <a:t>.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Schwaermer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nl-NL" dirty="0" smtClean="0"/>
              <a:t>Taalkritiek art. 3:44 lid 4 BW</a:t>
            </a:r>
          </a:p>
          <a:p>
            <a:r>
              <a:rPr lang="nl-NL" dirty="0" smtClean="0"/>
              <a:t>Vertalingen BW in Duits, Frans Engels ++ literatuur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740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Duits</a:t>
            </a:r>
            <a:r>
              <a:rPr lang="en-US" dirty="0" smtClean="0"/>
              <a:t> </a:t>
            </a:r>
            <a:r>
              <a:rPr lang="en-US" dirty="0" err="1" smtClean="0"/>
              <a:t>recht</a:t>
            </a:r>
            <a:r>
              <a:rPr lang="en-US" dirty="0" smtClean="0"/>
              <a:t>: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is </a:t>
            </a:r>
            <a:r>
              <a:rPr lang="en-US" dirty="0" err="1" smtClean="0"/>
              <a:t>gedacht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(hoe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wetten</a:t>
            </a:r>
            <a:r>
              <a:rPr lang="en-US" dirty="0" smtClean="0"/>
              <a:t>, des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fouten</a:t>
            </a:r>
            <a:r>
              <a:rPr lang="en-US" dirty="0" smtClean="0"/>
              <a:t> 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…</a:t>
            </a:r>
            <a:r>
              <a:rPr lang="en-US" dirty="0" err="1" smtClean="0"/>
              <a:t>dan</a:t>
            </a:r>
            <a:r>
              <a:rPr lang="en-US" dirty="0" smtClean="0"/>
              <a:t> is </a:t>
            </a:r>
            <a:r>
              <a:rPr lang="en-US" dirty="0" err="1" smtClean="0"/>
              <a:t>zo’n</a:t>
            </a:r>
            <a:r>
              <a:rPr lang="en-US" dirty="0" smtClean="0"/>
              <a:t> </a:t>
            </a:r>
            <a:r>
              <a:rPr lang="en-US" dirty="0" err="1" smtClean="0"/>
              <a:t>Rebi</a:t>
            </a:r>
            <a:r>
              <a:rPr lang="en-US" dirty="0" smtClean="0"/>
              <a:t>-norm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aantrekkelijk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23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Fundgrube</a:t>
            </a:r>
            <a:r>
              <a:rPr lang="en-US" dirty="0" smtClean="0"/>
              <a:t> </a:t>
            </a:r>
            <a:r>
              <a:rPr lang="en-US" dirty="0" err="1" smtClean="0"/>
              <a:t>Duitsland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Soergel</a:t>
            </a:r>
            <a:r>
              <a:rPr lang="en-US" dirty="0" smtClean="0"/>
              <a:t>/</a:t>
            </a:r>
            <a:r>
              <a:rPr lang="en-US" dirty="0"/>
              <a:t>S</a:t>
            </a:r>
            <a:r>
              <a:rPr lang="en-US" dirty="0" smtClean="0"/>
              <a:t>taudinger/</a:t>
            </a:r>
            <a:r>
              <a:rPr lang="en-US" dirty="0" err="1" smtClean="0"/>
              <a:t>Munchner</a:t>
            </a:r>
            <a:r>
              <a:rPr lang="en-US" dirty="0" smtClean="0"/>
              <a:t> </a:t>
            </a:r>
            <a:r>
              <a:rPr lang="en-US" dirty="0" err="1" smtClean="0"/>
              <a:t>Kommentar</a:t>
            </a:r>
            <a:r>
              <a:rPr lang="en-US" dirty="0" smtClean="0"/>
              <a:t> (</a:t>
            </a:r>
            <a:r>
              <a:rPr lang="en-US" dirty="0" err="1" smtClean="0"/>
              <a:t>vgl</a:t>
            </a:r>
            <a:r>
              <a:rPr lang="en-US" dirty="0" smtClean="0"/>
              <a:t>. met </a:t>
            </a:r>
            <a:r>
              <a:rPr lang="en-US" dirty="0" err="1" smtClean="0"/>
              <a:t>Groene</a:t>
            </a:r>
            <a:r>
              <a:rPr lang="en-US" dirty="0" smtClean="0"/>
              <a:t> Kluwer + </a:t>
            </a:r>
            <a:r>
              <a:rPr lang="en-US" dirty="0" err="1" smtClean="0"/>
              <a:t>Assers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</a:t>
            </a:r>
            <a:r>
              <a:rPr lang="en-US" dirty="0" err="1" smtClean="0"/>
              <a:t>tien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Oude </a:t>
            </a:r>
            <a:r>
              <a:rPr lang="en-US" dirty="0" err="1" smtClean="0"/>
              <a:t>versies</a:t>
            </a:r>
            <a:r>
              <a:rPr lang="en-US" dirty="0" smtClean="0"/>
              <a:t> van </a:t>
            </a:r>
            <a:r>
              <a:rPr lang="en-US" dirty="0" err="1" smtClean="0"/>
              <a:t>Handboeken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Tijdschriften</a:t>
            </a:r>
            <a:r>
              <a:rPr lang="en-US" dirty="0" smtClean="0"/>
              <a:t> NJW en ACP ..</a:t>
            </a:r>
            <a:r>
              <a:rPr lang="en-US" dirty="0" err="1" smtClean="0"/>
              <a:t>oude</a:t>
            </a:r>
            <a:r>
              <a:rPr lang="en-US" dirty="0" smtClean="0"/>
              <a:t> en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nummering</a:t>
            </a:r>
            <a:r>
              <a:rPr lang="en-US" dirty="0" smtClean="0"/>
              <a:t> ….specials en </a:t>
            </a:r>
            <a:r>
              <a:rPr lang="en-US" dirty="0" err="1" smtClean="0"/>
              <a:t>parallelle</a:t>
            </a:r>
            <a:r>
              <a:rPr lang="en-US" dirty="0" smtClean="0"/>
              <a:t> </a:t>
            </a:r>
            <a:r>
              <a:rPr lang="en-US" dirty="0" err="1" smtClean="0"/>
              <a:t>edities</a:t>
            </a:r>
            <a:r>
              <a:rPr lang="en-US" dirty="0" smtClean="0"/>
              <a:t> (NJW-RR)…. </a:t>
            </a:r>
          </a:p>
          <a:p>
            <a:r>
              <a:rPr lang="en-US" dirty="0" err="1" smtClean="0"/>
              <a:t>Gedigitaliseerde</a:t>
            </a:r>
            <a:r>
              <a:rPr lang="en-US" dirty="0" smtClean="0"/>
              <a:t> </a:t>
            </a:r>
            <a:r>
              <a:rPr lang="en-US" dirty="0" err="1" smtClean="0"/>
              <a:t>dissertaties</a:t>
            </a:r>
            <a:r>
              <a:rPr lang="en-US" dirty="0" smtClean="0"/>
              <a:t> &lt;1900: </a:t>
            </a:r>
            <a:r>
              <a:rPr lang="en-US" dirty="0" err="1" smtClean="0"/>
              <a:t>mpg.de</a:t>
            </a:r>
            <a:r>
              <a:rPr lang="en-US" dirty="0" smtClean="0"/>
              <a:t>. (</a:t>
            </a:r>
            <a:r>
              <a:rPr lang="en-US" dirty="0" err="1" smtClean="0"/>
              <a:t>Dissertationen</a:t>
            </a:r>
            <a:r>
              <a:rPr lang="en-US" dirty="0" smtClean="0"/>
              <a:t> en </a:t>
            </a:r>
            <a:r>
              <a:rPr lang="en-US" dirty="0" err="1" smtClean="0"/>
              <a:t>Habilschriften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Site mpipriv.de  (Hamburg </a:t>
            </a:r>
            <a:r>
              <a:rPr lang="en-US" dirty="0" err="1" smtClean="0"/>
              <a:t>verboden</a:t>
            </a:r>
            <a:r>
              <a:rPr lang="en-US" dirty="0" smtClean="0"/>
              <a:t> </a:t>
            </a:r>
            <a:r>
              <a:rPr lang="en-US" dirty="0" err="1" smtClean="0"/>
              <a:t>terrein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Parlementaire</a:t>
            </a:r>
            <a:r>
              <a:rPr lang="en-US" dirty="0" smtClean="0"/>
              <a:t> </a:t>
            </a:r>
            <a:r>
              <a:rPr lang="en-US" dirty="0" err="1" smtClean="0"/>
              <a:t>geschiedenis</a:t>
            </a:r>
            <a:r>
              <a:rPr lang="en-US" dirty="0" smtClean="0"/>
              <a:t> &amp; Benno </a:t>
            </a:r>
            <a:r>
              <a:rPr lang="en-US" dirty="0" err="1" smtClean="0"/>
              <a:t>Mugdan</a:t>
            </a:r>
            <a:endParaRPr lang="en-US" dirty="0"/>
          </a:p>
          <a:p>
            <a:r>
              <a:rPr lang="en-US" dirty="0" err="1" smtClean="0"/>
              <a:t>Universiteitsbibliotheken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met de KB </a:t>
            </a:r>
            <a:r>
              <a:rPr lang="en-US" dirty="0" err="1" smtClean="0"/>
              <a:t>vergelijkbare</a:t>
            </a:r>
            <a:r>
              <a:rPr lang="en-US" dirty="0" smtClean="0"/>
              <a:t> </a:t>
            </a:r>
            <a:r>
              <a:rPr lang="en-US" dirty="0" err="1" smtClean="0"/>
              <a:t>bibliotheken</a:t>
            </a:r>
            <a:r>
              <a:rPr lang="en-US" dirty="0" smtClean="0"/>
              <a:t>: BSB </a:t>
            </a:r>
            <a:r>
              <a:rPr lang="en-US" dirty="0" err="1" smtClean="0"/>
              <a:t>munchen</a:t>
            </a:r>
            <a:r>
              <a:rPr lang="en-US" dirty="0" smtClean="0"/>
              <a:t>, </a:t>
            </a:r>
            <a:r>
              <a:rPr lang="nl-NL" dirty="0" err="1" smtClean="0"/>
              <a:t>Staatsbibliothek</a:t>
            </a:r>
            <a:r>
              <a:rPr lang="nl-NL" dirty="0" smtClean="0"/>
              <a:t> </a:t>
            </a:r>
            <a:r>
              <a:rPr lang="nl-NL" dirty="0" err="1" smtClean="0"/>
              <a:t>zu</a:t>
            </a:r>
            <a:r>
              <a:rPr lang="nl-NL" dirty="0" smtClean="0"/>
              <a:t> Berlin.  Na ‘</a:t>
            </a:r>
            <a:r>
              <a:rPr lang="nl-NL" dirty="0" err="1" smtClean="0"/>
              <a:t>Anmeldung</a:t>
            </a:r>
            <a:r>
              <a:rPr lang="nl-NL" dirty="0" smtClean="0"/>
              <a:t>’ </a:t>
            </a:r>
          </a:p>
          <a:p>
            <a:r>
              <a:rPr lang="en-US" dirty="0" err="1" smtClean="0"/>
              <a:t>Rechtspraak</a:t>
            </a:r>
            <a:r>
              <a:rPr lang="en-US" dirty="0" smtClean="0"/>
              <a:t> </a:t>
            </a:r>
            <a:r>
              <a:rPr lang="en-US" dirty="0" err="1" smtClean="0"/>
              <a:t>lastig</a:t>
            </a:r>
            <a:r>
              <a:rPr lang="en-US" dirty="0" smtClean="0"/>
              <a:t>. Van OLG </a:t>
            </a:r>
            <a:r>
              <a:rPr lang="en-US" dirty="0" err="1" smtClean="0"/>
              <a:t>digitaal</a:t>
            </a:r>
            <a:r>
              <a:rPr lang="en-US" dirty="0" smtClean="0"/>
              <a:t>? </a:t>
            </a:r>
            <a:r>
              <a:rPr lang="en-US" dirty="0" err="1" smtClean="0"/>
              <a:t>Oudere</a:t>
            </a:r>
            <a:r>
              <a:rPr lang="en-US" dirty="0" smtClean="0"/>
              <a:t> </a:t>
            </a:r>
            <a:r>
              <a:rPr lang="en-US" dirty="0" err="1" smtClean="0"/>
              <a:t>uitspraken</a:t>
            </a:r>
            <a:r>
              <a:rPr lang="en-US" dirty="0" smtClean="0"/>
              <a:t> van BGH op </a:t>
            </a:r>
            <a:r>
              <a:rPr lang="en-US" dirty="0" err="1" smtClean="0"/>
              <a:t>papier</a:t>
            </a:r>
            <a:r>
              <a:rPr lang="en-US" dirty="0" smtClean="0"/>
              <a:t>? RGZ BGHZ. </a:t>
            </a:r>
          </a:p>
          <a:p>
            <a:endParaRPr lang="nl-NL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304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Oostenrijkse</a:t>
            </a:r>
            <a:r>
              <a:rPr lang="en-US" dirty="0" smtClean="0"/>
              <a:t> </a:t>
            </a:r>
            <a:r>
              <a:rPr lang="en-US" dirty="0" err="1" smtClean="0"/>
              <a:t>Nationalbibliothek</a:t>
            </a:r>
            <a:r>
              <a:rPr lang="en-US" dirty="0" smtClean="0"/>
              <a:t> in de </a:t>
            </a:r>
            <a:r>
              <a:rPr lang="en-US" dirty="0" err="1" smtClean="0"/>
              <a:t>Hofburg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Wenen</a:t>
            </a:r>
            <a:endParaRPr lang="nl-NL" dirty="0"/>
          </a:p>
        </p:txBody>
      </p:sp>
      <p:pic>
        <p:nvPicPr>
          <p:cNvPr id="2051" name="Picture 3" descr="C:\Users\ilo\Desktop\boekenka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2" y="2905919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00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RIS: </a:t>
            </a:r>
            <a:r>
              <a:rPr lang="en-US" dirty="0" err="1" smtClean="0"/>
              <a:t>Rechtsinformationssystem</a:t>
            </a:r>
            <a:r>
              <a:rPr lang="en-US" dirty="0" smtClean="0"/>
              <a:t> / </a:t>
            </a:r>
            <a:r>
              <a:rPr lang="en-US" dirty="0" err="1" smtClean="0"/>
              <a:t>Judikatur</a:t>
            </a:r>
            <a:endParaRPr lang="en-US" dirty="0" smtClean="0"/>
          </a:p>
          <a:p>
            <a:r>
              <a:rPr lang="en-US" dirty="0" err="1" smtClean="0"/>
              <a:t>Handboeken</a:t>
            </a:r>
            <a:r>
              <a:rPr lang="en-US" dirty="0" smtClean="0"/>
              <a:t>: </a:t>
            </a:r>
            <a:r>
              <a:rPr lang="en-US" dirty="0" err="1" smtClean="0"/>
              <a:t>Klang</a:t>
            </a:r>
            <a:r>
              <a:rPr lang="en-US" dirty="0" smtClean="0"/>
              <a:t> , </a:t>
            </a:r>
            <a:r>
              <a:rPr lang="en-US" dirty="0" err="1" smtClean="0"/>
              <a:t>Schwimann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Rummel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Waarom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zo </a:t>
            </a:r>
            <a:r>
              <a:rPr lang="en-US" dirty="0" err="1" smtClean="0"/>
              <a:t>weinig</a:t>
            </a:r>
            <a:r>
              <a:rPr lang="en-US" dirty="0" smtClean="0"/>
              <a:t> over </a:t>
            </a:r>
            <a:r>
              <a:rPr lang="en-US" dirty="0" err="1" smtClean="0"/>
              <a:t>Oostenrijks</a:t>
            </a:r>
            <a:r>
              <a:rPr lang="en-US" dirty="0" smtClean="0"/>
              <a:t> </a:t>
            </a:r>
            <a:r>
              <a:rPr lang="en-US" dirty="0" err="1" smtClean="0"/>
              <a:t>recht</a:t>
            </a:r>
            <a:r>
              <a:rPr lang="en-US" dirty="0" smtClean="0"/>
              <a:t>? </a:t>
            </a:r>
            <a:r>
              <a:rPr lang="en-US" dirty="0" err="1" smtClean="0"/>
              <a:t>Omdat</a:t>
            </a:r>
            <a:r>
              <a:rPr lang="en-US" dirty="0" smtClean="0"/>
              <a:t> het zo </a:t>
            </a:r>
            <a:r>
              <a:rPr lang="en-US" dirty="0" err="1" smtClean="0"/>
              <a:t>helder</a:t>
            </a:r>
            <a:r>
              <a:rPr lang="en-US" dirty="0" smtClean="0"/>
              <a:t> is. </a:t>
            </a:r>
            <a:r>
              <a:rPr lang="en-US" dirty="0" err="1" smtClean="0"/>
              <a:t>Vooral</a:t>
            </a:r>
            <a:r>
              <a:rPr lang="en-US" dirty="0" smtClean="0"/>
              <a:t> de wat </a:t>
            </a:r>
            <a:r>
              <a:rPr lang="en-US" dirty="0" err="1" smtClean="0"/>
              <a:t>oudere</a:t>
            </a:r>
            <a:r>
              <a:rPr lang="en-US" dirty="0" smtClean="0"/>
              <a:t> </a:t>
            </a:r>
            <a:r>
              <a:rPr lang="en-US" dirty="0" err="1" smtClean="0"/>
              <a:t>Oostenrijkse</a:t>
            </a:r>
            <a:r>
              <a:rPr lang="en-US" dirty="0" smtClean="0"/>
              <a:t>  </a:t>
            </a:r>
            <a:r>
              <a:rPr lang="en-US" dirty="0" err="1" smtClean="0"/>
              <a:t>civielrechtelijke</a:t>
            </a:r>
            <a:r>
              <a:rPr lang="en-US" dirty="0" smtClean="0"/>
              <a:t> </a:t>
            </a:r>
            <a:r>
              <a:rPr lang="en-US" dirty="0" err="1" smtClean="0"/>
              <a:t>literatuur</a:t>
            </a:r>
            <a:r>
              <a:rPr lang="en-US" dirty="0" smtClean="0"/>
              <a:t>.  </a:t>
            </a:r>
            <a:r>
              <a:rPr lang="en-US" dirty="0" err="1" smtClean="0"/>
              <a:t>Wilburg</a:t>
            </a:r>
            <a:r>
              <a:rPr lang="en-US" dirty="0" smtClean="0"/>
              <a:t>, </a:t>
            </a:r>
            <a:r>
              <a:rPr lang="en-US" dirty="0" err="1" smtClean="0"/>
              <a:t>Ehrenzweig</a:t>
            </a:r>
            <a:r>
              <a:rPr lang="en-US" dirty="0" smtClean="0"/>
              <a:t>, </a:t>
            </a:r>
            <a:r>
              <a:rPr lang="en-US" dirty="0" err="1" smtClean="0"/>
              <a:t>Gschnitzer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640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Schwaermer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Zwitserland</a:t>
            </a:r>
            <a:r>
              <a:rPr lang="en-US" smtClean="0"/>
              <a:t>??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1453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267</Words>
  <Application>Microsoft Office PowerPoint</Application>
  <PresentationFormat>Diavoorstelling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Waarom rechtsvergelijking?</vt:lpstr>
      <vt:lpstr>Waarom studeren mensen geschiedenis?</vt:lpstr>
      <vt:lpstr>Nederland bestaat nauwelijks</vt:lpstr>
      <vt:lpstr>De uitzondering</vt:lpstr>
      <vt:lpstr>Duits recht: aan alles is gedacht</vt:lpstr>
      <vt:lpstr>De Fundgrube Duitsland</vt:lpstr>
      <vt:lpstr>Oostenrijkse Nationalbibliothek in de Hofburg te Wenen</vt:lpstr>
      <vt:lpstr>PowerPoint-presentatie</vt:lpstr>
      <vt:lpstr>Ich bin ein Schwaermer</vt:lpstr>
    </vt:vector>
  </TitlesOfParts>
  <Company>Open Universiteit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Loo,  Igor van</dc:creator>
  <cp:lastModifiedBy>Loo,  Igor van</cp:lastModifiedBy>
  <cp:revision>15</cp:revision>
  <cp:lastPrinted>2016-05-27T10:43:38Z</cp:lastPrinted>
  <dcterms:created xsi:type="dcterms:W3CDTF">2016-05-26T21:45:30Z</dcterms:created>
  <dcterms:modified xsi:type="dcterms:W3CDTF">2016-05-27T10:58:36Z</dcterms:modified>
</cp:coreProperties>
</file>